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66" r:id="rId5"/>
    <p:sldId id="271" r:id="rId6"/>
    <p:sldId id="267" r:id="rId7"/>
    <p:sldId id="268" r:id="rId8"/>
    <p:sldId id="269" r:id="rId9"/>
    <p:sldId id="265" r:id="rId10"/>
    <p:sldId id="263" r:id="rId11"/>
    <p:sldId id="264" r:id="rId12"/>
    <p:sldId id="26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28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943C1-D4A2-4853-96D8-5FF47F31BF0E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408B8-DF77-4409-84F3-CF947873D4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602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EC69CBA-E235-4FF7-A316-0DB555A74B46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14B3BEA-CCE2-4ED5-9FC9-9DB28F11B8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9CBA-E235-4FF7-A316-0DB555A74B46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3BEA-CCE2-4ED5-9FC9-9DB28F11B8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9CBA-E235-4FF7-A316-0DB555A74B46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3BEA-CCE2-4ED5-9FC9-9DB28F11B8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9CBA-E235-4FF7-A316-0DB555A74B46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3BEA-CCE2-4ED5-9FC9-9DB28F11B8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EC69CBA-E235-4FF7-A316-0DB555A74B46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14B3BEA-CCE2-4ED5-9FC9-9DB28F11B8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9CBA-E235-4FF7-A316-0DB555A74B46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3BEA-CCE2-4ED5-9FC9-9DB28F11B8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9CBA-E235-4FF7-A316-0DB555A74B46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3BEA-CCE2-4ED5-9FC9-9DB28F11B8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9CBA-E235-4FF7-A316-0DB555A74B46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3BEA-CCE2-4ED5-9FC9-9DB28F11B8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9CBA-E235-4FF7-A316-0DB555A74B46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3BEA-CCE2-4ED5-9FC9-9DB28F11B8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9CBA-E235-4FF7-A316-0DB555A74B46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3BEA-CCE2-4ED5-9FC9-9DB28F11B8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9CBA-E235-4FF7-A316-0DB555A74B46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3BEA-CCE2-4ED5-9FC9-9DB28F11B8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EC69CBA-E235-4FF7-A316-0DB555A74B46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14B3BEA-CCE2-4ED5-9FC9-9DB28F11B8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3645024"/>
            <a:ext cx="7052320" cy="1470025"/>
          </a:xfrm>
        </p:spPr>
        <p:txBody>
          <a:bodyPr>
            <a:normAutofit/>
          </a:bodyPr>
          <a:lstStyle/>
          <a:p>
            <a:r>
              <a:rPr lang="ru-RU" dirty="0" smtClean="0"/>
              <a:t>Я – предприниматель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Кукушкина И.С.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86800" cy="914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Школьная конференция «Я - предприниматель»</a:t>
            </a:r>
            <a:endParaRPr lang="ru-RU" dirty="0"/>
          </a:p>
        </p:txBody>
      </p:sp>
      <p:pic>
        <p:nvPicPr>
          <p:cNvPr id="21506" name="Picture 2" descr="http://school2reut.ru/_bl/5/3493454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340768"/>
            <a:ext cx="4968552" cy="496855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508104" y="4653136"/>
            <a:ext cx="3240360" cy="163121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/>
              <a:t>Каждый год учащиеся 10-х классов разрабатывают бизнес – идеи на интересующие их темы, актуальные для г.Реутов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508104" y="1340768"/>
            <a:ext cx="3240360" cy="30162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900" b="1" dirty="0" smtClean="0"/>
              <a:t>Основным элементом создания траектории является определение предполагаемого конечного результата деятельности учащихся и педагогов в качестве ориентиров для осуществления образования. Формулировка целей.</a:t>
            </a:r>
            <a:endParaRPr lang="ru-RU" sz="19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Ежегодна городская олимпиада по предпринимательству</a:t>
            </a:r>
            <a:endParaRPr lang="ru-RU" dirty="0"/>
          </a:p>
        </p:txBody>
      </p:sp>
      <p:pic>
        <p:nvPicPr>
          <p:cNvPr id="20482" name="Picture 2" descr="http://school2reut.ru/_bl/5/765782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268760"/>
            <a:ext cx="4752528" cy="475252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436096" y="2060848"/>
            <a:ext cx="2520280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2016г. – 3 место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436096" y="1412776"/>
            <a:ext cx="2520280" cy="46166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2015г. – 2 место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436096" y="2852936"/>
            <a:ext cx="2520280" cy="28623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/>
              <a:t>Основная задача педагога – создать вариативную образовательную среду, предложить учащемуся спектр возможностей и помочь ему сделать выбор</a:t>
            </a:r>
            <a:endParaRPr lang="ru-RU" sz="2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841" y="2967335"/>
            <a:ext cx="897232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</a:t>
            </a:r>
            <a:endParaRPr lang="ru-RU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ятиугольник 2"/>
          <p:cNvSpPr/>
          <p:nvPr/>
        </p:nvSpPr>
        <p:spPr>
          <a:xfrm>
            <a:off x="899592" y="908720"/>
            <a:ext cx="7632848" cy="108012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Одной из задач современной школы является развитие личности и поддержка индивидуальности школьника. </a:t>
            </a:r>
          </a:p>
        </p:txBody>
      </p:sp>
      <p:sp>
        <p:nvSpPr>
          <p:cNvPr id="4" name="Пятиугольник 3"/>
          <p:cNvSpPr/>
          <p:nvPr/>
        </p:nvSpPr>
        <p:spPr>
          <a:xfrm>
            <a:off x="899592" y="2564904"/>
            <a:ext cx="7632848" cy="1152128"/>
          </a:xfrm>
          <a:prstGeom prst="homePlat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Индивидуальность – это человек, характеризуемый со стороны своих социально значимых отличий от других людей; своеобразие психики и личности индивида, ее неповторимость.</a:t>
            </a:r>
          </a:p>
        </p:txBody>
      </p:sp>
      <p:sp>
        <p:nvSpPr>
          <p:cNvPr id="5" name="Пятиугольник 4"/>
          <p:cNvSpPr/>
          <p:nvPr/>
        </p:nvSpPr>
        <p:spPr>
          <a:xfrm>
            <a:off x="899592" y="4365104"/>
            <a:ext cx="7560840" cy="1080120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Индивидуальность может проявляться в чертах темперамента, характера, в специфике интересов, интеллекта, потребностей и способностей индивида.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412776"/>
            <a:ext cx="7776864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/>
              <a:t>Для достижения поставленных целей используется индивидуализация. Под индивидуализацией понимается создание системы многоуровневой подготовки учащихся, учитывающей индивидуальные особенности обучающихся и позволяющей избежать уравниловки и предоставляющей каждому возможность максимально раскрыть потенциалы и способности.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4077072"/>
            <a:ext cx="7704856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/>
              <a:t>Формой индивидуализации является индивидуальная образовательная траектория или индивидуальный образовательный маршрут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Зачем нужен индивидуальный </a:t>
            </a:r>
            <a:r>
              <a:rPr lang="ru-RU" b="1" dirty="0" smtClean="0"/>
              <a:t>проект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1484784"/>
            <a:ext cx="8229600" cy="4536504"/>
          </a:xfrm>
        </p:spPr>
        <p:txBody>
          <a:bodyPr>
            <a:normAutofit/>
          </a:bodyPr>
          <a:lstStyle/>
          <a:p>
            <a:pPr fontAlgn="base"/>
            <a:r>
              <a:rPr lang="ru-RU" dirty="0" smtClean="0"/>
              <a:t>Прежде </a:t>
            </a:r>
            <a:r>
              <a:rPr lang="ru-RU" dirty="0"/>
              <a:t>всего для самооценки. </a:t>
            </a:r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r>
              <a:rPr lang="ru-RU" dirty="0" smtClean="0"/>
              <a:t>Кто </a:t>
            </a:r>
            <a:r>
              <a:rPr lang="ru-RU" dirty="0"/>
              <a:t>я, что я умею и чего хочу? </a:t>
            </a:r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r>
              <a:rPr lang="ru-RU" dirty="0" smtClean="0"/>
              <a:t>Индивидуальный </a:t>
            </a:r>
            <a:r>
              <a:rPr lang="ru-RU" dirty="0"/>
              <a:t>проект даёт возможность реализовать себя и научиться чему-то новому, продвинуться на шаг в своём развитии.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2663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fontAlgn="base">
              <a:spcAft>
                <a:spcPct val="0"/>
              </a:spcAft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Цель: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самореализация учащихся</a:t>
            </a:r>
            <a:endParaRPr lang="ru-RU" sz="8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683568" y="4437112"/>
            <a:ext cx="7848872" cy="120032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Социальная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значимость: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выявление молодых людей способных заниматься предпринимательской деятельностью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3568" y="1484784"/>
            <a:ext cx="7848872" cy="23762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b" anchorCtr="0">
            <a:no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Задачи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Изучение основ предпринимательской деятельности.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Профориентация учащихся.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Развитие индивидуальных способностей и знаний учащихся.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3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Найти идею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8363272" cy="4320480"/>
          </a:xfrm>
        </p:spPr>
        <p:txBody>
          <a:bodyPr>
            <a:noAutofit/>
          </a:bodyPr>
          <a:lstStyle/>
          <a:p>
            <a:r>
              <a:rPr lang="ru-RU" sz="2100" b="1" i="1" dirty="0">
                <a:solidFill>
                  <a:srgbClr val="FF0000"/>
                </a:solidFill>
              </a:rPr>
              <a:t>Прислушайся к себе. </a:t>
            </a:r>
            <a:endParaRPr lang="ru-RU" sz="21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2100" dirty="0" smtClean="0"/>
              <a:t>Что </a:t>
            </a:r>
            <a:r>
              <a:rPr lang="ru-RU" sz="2100" dirty="0"/>
              <a:t>ты хочешь сделать для собственного развития? Освоить новые технологии и получить новые знания или тебе хочется совершенствовать имеющиеся навыки, а может, ты хочешь применить свой талант для создания чего-то нового или оригинального.</a:t>
            </a:r>
          </a:p>
          <a:p>
            <a:r>
              <a:rPr lang="ru-RU" sz="2100" b="1" i="1" dirty="0">
                <a:solidFill>
                  <a:srgbClr val="FF0000"/>
                </a:solidFill>
              </a:rPr>
              <a:t>Что делать, если идей очень много? </a:t>
            </a:r>
            <a:endParaRPr lang="ru-RU" sz="21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2100" dirty="0" smtClean="0"/>
              <a:t>Оцени </a:t>
            </a:r>
            <a:r>
              <a:rPr lang="ru-RU" sz="2100" dirty="0"/>
              <a:t>их все и подумай, какую пользу принесёт твоя деятельность тебе и другим. Приди к компромиссу между «интересно» и «полезно</a:t>
            </a:r>
            <a:r>
              <a:rPr lang="ru-RU" sz="2100" dirty="0" smtClean="0"/>
              <a:t>». </a:t>
            </a:r>
          </a:p>
          <a:p>
            <a:r>
              <a:rPr lang="ru-RU" sz="2100" b="1" i="1" dirty="0" smtClean="0">
                <a:solidFill>
                  <a:srgbClr val="FF0000"/>
                </a:solidFill>
              </a:rPr>
              <a:t>Что </a:t>
            </a:r>
            <a:r>
              <a:rPr lang="ru-RU" sz="2100" b="1" i="1" dirty="0">
                <a:solidFill>
                  <a:srgbClr val="FF0000"/>
                </a:solidFill>
              </a:rPr>
              <a:t>делать, если идей совсем нет? </a:t>
            </a:r>
            <a:endParaRPr lang="ru-RU" sz="21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2100" dirty="0" smtClean="0"/>
              <a:t>Советуйся </a:t>
            </a:r>
            <a:r>
              <a:rPr lang="ru-RU" sz="2100" dirty="0"/>
              <a:t>с учителем, родителями, одноклассниками, но помни, что навязанная работа не принесёт пользы. Если ты решил воплотить чужой замысел, то постарайся привнести своё, оригинальное</a:t>
            </a:r>
            <a:r>
              <a:rPr lang="ru-RU" sz="2100" dirty="0" smtClean="0"/>
              <a:t>.</a:t>
            </a:r>
            <a:endParaRPr lang="ru-RU" sz="2100" dirty="0"/>
          </a:p>
        </p:txBody>
      </p:sp>
      <p:pic>
        <p:nvPicPr>
          <p:cNvPr id="4" name="Рисунок 3" descr="https://image.mel.fm/i/I/INCgR0y4Oa/590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52400"/>
            <a:ext cx="4433664" cy="2322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3466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Привлекай </a:t>
            </a:r>
            <a:r>
              <a:rPr lang="ru-RU" b="1" dirty="0" smtClean="0"/>
              <a:t>родителей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690864" cy="4802088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dirty="0" smtClean="0"/>
              <a:t>Индивидуальный </a:t>
            </a:r>
            <a:r>
              <a:rPr lang="ru-RU" dirty="0"/>
              <a:t>проект — ответственное и значимое событие. Не стесняйся просить помощи у родителей. Не отказывайся от помощи других людей. Твои близкие и друзья поддержат и помогут увидеть достоинства или недостатки, которые ты сам не увидел. Говорят, что совместный труд объединяет!</a:t>
            </a:r>
          </a:p>
          <a:p>
            <a:endParaRPr lang="ru-RU" dirty="0"/>
          </a:p>
        </p:txBody>
      </p:sp>
      <p:pic>
        <p:nvPicPr>
          <p:cNvPr id="1026" name="Picture 2" descr="http://examtrainer.ru/upload/medialibrary/281/28130f1f727ac73952fc06c694bb423f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240038"/>
            <a:ext cx="2861774" cy="2285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t2.depositphotos.com/3662505/7528/i/950/depositphotos_75284637-stock-photo-father-and-son-at-hom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717032"/>
            <a:ext cx="2861774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0166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Технологии, </a:t>
            </a:r>
            <a:r>
              <a:rPr lang="ru-RU" b="1" dirty="0" smtClean="0"/>
              <a:t>методики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978896" cy="4937760"/>
          </a:xfrm>
        </p:spPr>
        <p:txBody>
          <a:bodyPr/>
          <a:lstStyle/>
          <a:p>
            <a:pPr lvl="0"/>
            <a:r>
              <a:rPr lang="ru-RU" dirty="0" smtClean="0"/>
              <a:t>уровневая </a:t>
            </a:r>
            <a:r>
              <a:rPr lang="ru-RU" dirty="0"/>
              <a:t>дифференциация;</a:t>
            </a:r>
          </a:p>
          <a:p>
            <a:pPr lvl="0"/>
            <a:r>
              <a:rPr lang="ru-RU" dirty="0"/>
              <a:t>проблемное обучение;</a:t>
            </a:r>
          </a:p>
          <a:p>
            <a:pPr lvl="0"/>
            <a:r>
              <a:rPr lang="ru-RU" dirty="0"/>
              <a:t>моделирующая деятельность;</a:t>
            </a:r>
          </a:p>
          <a:p>
            <a:pPr lvl="0"/>
            <a:r>
              <a:rPr lang="ru-RU" dirty="0"/>
              <a:t>поисковая деятельность;</a:t>
            </a:r>
          </a:p>
          <a:p>
            <a:pPr lvl="0"/>
            <a:r>
              <a:rPr lang="ru-RU" dirty="0"/>
              <a:t>информационно-коммуникационные </a:t>
            </a:r>
            <a:r>
              <a:rPr lang="ru-RU" dirty="0" smtClean="0"/>
              <a:t>технологии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2050" name="Picture 2" descr="https://sxodim.com/uploads/astana/2018/12/uspe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708920"/>
            <a:ext cx="4097140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216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640960" cy="914400"/>
          </a:xfrm>
        </p:spPr>
        <p:txBody>
          <a:bodyPr>
            <a:normAutofit/>
          </a:bodyPr>
          <a:lstStyle/>
          <a:p>
            <a:r>
              <a:rPr lang="ru-RU" b="1" dirty="0" smtClean="0"/>
              <a:t>Мероприятия</a:t>
            </a:r>
            <a:endParaRPr lang="ru-RU" dirty="0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539552" y="1844824"/>
            <a:ext cx="7776864" cy="34163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Организация ежегодной школьной конференции "Я - предприниматель"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Участие в ежегодной городской олимпиаде по предпринимательству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Популяризация результатов работы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206</TotalTime>
  <Words>293</Words>
  <Application>Microsoft Office PowerPoint</Application>
  <PresentationFormat>Экран (4:3)</PresentationFormat>
  <Paragraphs>46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Начальная</vt:lpstr>
      <vt:lpstr>Я – предприниматель</vt:lpstr>
      <vt:lpstr>Презентация PowerPoint</vt:lpstr>
      <vt:lpstr>Презентация PowerPoint</vt:lpstr>
      <vt:lpstr>Зачем нужен индивидуальный проект</vt:lpstr>
      <vt:lpstr>Цель: самореализация учащихся</vt:lpstr>
      <vt:lpstr>Найти идею</vt:lpstr>
      <vt:lpstr>Привлекай родителей</vt:lpstr>
      <vt:lpstr>Технологии, методики</vt:lpstr>
      <vt:lpstr>Мероприятия</vt:lpstr>
      <vt:lpstr>Школьная конференция «Я - предприниматель»</vt:lpstr>
      <vt:lpstr>Ежегодна городская олимпиада по предпринимательству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Irina</cp:lastModifiedBy>
  <cp:revision>24</cp:revision>
  <dcterms:created xsi:type="dcterms:W3CDTF">2017-04-03T08:40:15Z</dcterms:created>
  <dcterms:modified xsi:type="dcterms:W3CDTF">2019-02-17T16:06:02Z</dcterms:modified>
</cp:coreProperties>
</file>